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2" r:id="rId3"/>
    <p:sldId id="283" r:id="rId4"/>
    <p:sldId id="289" r:id="rId5"/>
    <p:sldId id="291" r:id="rId6"/>
    <p:sldId id="284" r:id="rId7"/>
    <p:sldId id="292" r:id="rId8"/>
    <p:sldId id="293" r:id="rId9"/>
    <p:sldId id="294" r:id="rId10"/>
    <p:sldId id="285" r:id="rId11"/>
    <p:sldId id="295" r:id="rId12"/>
    <p:sldId id="296" r:id="rId13"/>
    <p:sldId id="297" r:id="rId14"/>
    <p:sldId id="298" r:id="rId15"/>
    <p:sldId id="299" r:id="rId16"/>
    <p:sldId id="288" r:id="rId17"/>
    <p:sldId id="286" r:id="rId18"/>
    <p:sldId id="300" r:id="rId19"/>
    <p:sldId id="287" r:id="rId20"/>
    <p:sldId id="301" r:id="rId21"/>
    <p:sldId id="28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E41CE-E205-45E3-B1C5-C54ADE96A3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526F1F-166C-4EC4-B916-D96C7B2F1B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5E33A-4683-4E43-B669-242C81006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647A7C-1572-40B8-B5E8-A5D4980B7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6EA79-F3E6-4CEE-843D-6FAD57F28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530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4DE46-1AB7-4D0D-A1F4-19E79A35A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18687D-78DE-43BF-A2C4-07D93DCEEA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92C00-B254-4B7E-BD25-2D2D2B2AA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C30FA-340C-437B-B6BA-2484FC960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894BB-F6DB-46B5-98D5-B81BB0AF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341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91C31A-3671-4F16-A6DE-A6E2E6AA7D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545803-71D6-4F5D-B983-D40BF1079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40E9F-C14C-42FF-A82E-DE126436B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999BC-FEC7-4B7B-97A3-E7AF8F32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1A6E3-41A4-4902-936E-30069041B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51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06C15-7E46-47C5-990B-77E65436E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5B748-E13B-4F33-856D-39DAC8E1D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1F2EE-DB2E-4D79-91D9-4832EA302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52186-C91A-4100-8550-501A0D8E3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957AE-6D5A-4479-9B59-36DCDCECB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48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C14C1-FC81-4870-AB8A-B76FBAFB5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DC0D7-06C7-4793-92C1-6EBA0E251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64E9E-B415-4657-A5BD-5E52FE2B9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A80AB-22C7-40E4-99BB-E7CA908B6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3F633-4013-4838-B994-D358C2E3F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824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3E12F-5630-4C2D-88C3-52B00669F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B0E4A-C24E-4DF7-BA9F-678A45F2A3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5E4872-F856-42B2-9081-AA0E23E43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82577C-EB26-4F16-ABCC-E3102FBF3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5A507A-59F9-4B61-843F-95D2D7E1C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B2447C-3B7C-4F87-8CC4-23D8ED600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9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313F-5FB9-47D8-9EA4-C11CACD49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6079F-89B7-455E-BF58-9ADE6560A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4A026F-D4B1-4A56-B7F9-10153A6BB4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BA2A0E-4BED-4618-8897-7A058B963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4ED261-BDED-4F36-9DE3-52F8AFB37C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F5F5D8-228C-4838-BF93-3C14F29D1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EA6024-FB45-4570-A153-6B81D8F02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B51864-10C4-473A-A43A-E82E17FD7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08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8CE0D-9281-457C-BF4A-63CA8506B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893FE2-A5EC-457F-B363-80DEF03A4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E7754E-FC0D-468D-9136-BDDF7F8A6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91266D-1270-4573-8FB8-7395DFE83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905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902910-E935-49AB-AF15-688C76EA6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28A7D7-E9CF-4821-8835-7A3D386DC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E73640-5269-44D7-A62C-02BC0778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639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C5A63-15E7-47CA-AD8B-0FF5E104B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195DC-C9A9-40D2-8D16-A5B189BCF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55D7C3-8742-4697-9475-5DA2F2428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A714A-3314-4A31-A8F1-E90C25293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B3BF75-F22F-41A1-B96B-C378CF7BF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A781C9-7323-4620-82CE-B447F2675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11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0EC37-A4FE-42D0-A958-2D576A8C2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5B271B-A62C-4C0D-AFBC-3B42771343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D8F626-9D2A-427E-B376-E7E8784990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7ECDAC-837C-44E0-BA3E-5D5942870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5EA9E4-A3C2-414F-A238-CEED9D5AC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513397-EE37-4189-AE53-A915C32B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59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18EA46-B770-4D4F-AFC7-2F8438870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5566F-73A7-46C7-A260-2B7EEA342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415D9-B326-42C1-A133-A84BEC147A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6B4F0-54D3-461C-A78B-8A99920820E0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E637D-ACFA-4483-A983-E4581AE29F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7E02D-9409-4027-8F1F-ECB3DA8749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0F92C-4736-4DA6-BE29-F1E18DA81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98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A8BB1-5F23-4E9F-B725-75B882E9E1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RCE High Fidelity Prototype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9ED2D8-4CA4-4AD7-A5AF-02FD85010E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                                                     By Rupinder Kaur and </a:t>
            </a:r>
            <a:r>
              <a:rPr lang="en-US" dirty="0" err="1"/>
              <a:t>AounEMuhammad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690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CB7EA-C89F-4842-9E61-1AF6231BE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0457C-D4F7-4881-9115-C164873EE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Volunteering -&gt;(302(0), 302(1) </a:t>
            </a:r>
          </a:p>
          <a:p>
            <a:r>
              <a:rPr lang="en-US" dirty="0"/>
              <a:t>	- Library (3, , 303(0), 303(1), 303(2))</a:t>
            </a:r>
          </a:p>
        </p:txBody>
      </p:sp>
    </p:spTree>
    <p:extLst>
      <p:ext uri="{BB962C8B-B14F-4D97-AF65-F5344CB8AC3E}">
        <p14:creationId xmlns:p14="http://schemas.microsoft.com/office/powerpoint/2010/main" val="1829816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0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B822F-D9B5-425E-956B-0C32323A5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9884"/>
            <a:ext cx="5802656" cy="10963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303030"/>
                </a:solidFill>
              </a:rPr>
              <a:t>Things to Do</a:t>
            </a:r>
          </a:p>
        </p:txBody>
      </p:sp>
      <p:pic>
        <p:nvPicPr>
          <p:cNvPr id="6" name="Picture Placeholder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DECC43A-C86B-4BDD-AB6D-23DB24ACDF7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23" b="30441"/>
          <a:stretch/>
        </p:blipFill>
        <p:spPr>
          <a:xfrm>
            <a:off x="841248" y="604158"/>
            <a:ext cx="6049941" cy="435011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62D83-9432-45BF-B160-44E035FE26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34655" y="601315"/>
            <a:ext cx="4008101" cy="43843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Volunteering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RCE Library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Blogs</a:t>
            </a:r>
          </a:p>
        </p:txBody>
      </p:sp>
    </p:spTree>
    <p:extLst>
      <p:ext uri="{BB962C8B-B14F-4D97-AF65-F5344CB8AC3E}">
        <p14:creationId xmlns:p14="http://schemas.microsoft.com/office/powerpoint/2010/main" val="389020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E1541-D97D-4562-A65E-160BEB1BB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9884"/>
            <a:ext cx="5802656" cy="10963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303030"/>
                </a:solidFill>
              </a:rPr>
              <a:t>Volunteering Signup</a:t>
            </a:r>
          </a:p>
        </p:txBody>
      </p:sp>
      <p:pic>
        <p:nvPicPr>
          <p:cNvPr id="6" name="Picture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BF39AF5-7C26-4238-A0C4-D4BC9B95020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" r="1" b="26131"/>
          <a:stretch/>
        </p:blipFill>
        <p:spPr>
          <a:xfrm>
            <a:off x="841248" y="604158"/>
            <a:ext cx="6049941" cy="435011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BA86C-1FAC-4915-B345-3274E3210A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34655" y="601315"/>
            <a:ext cx="4008101" cy="43843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Signing up for volunteer activities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Information required for EOI</a:t>
            </a:r>
          </a:p>
        </p:txBody>
      </p:sp>
    </p:spTree>
    <p:extLst>
      <p:ext uri="{BB962C8B-B14F-4D97-AF65-F5344CB8AC3E}">
        <p14:creationId xmlns:p14="http://schemas.microsoft.com/office/powerpoint/2010/main" val="1097714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CAB37-3A47-4865-9A50-4F3AF756C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9884"/>
            <a:ext cx="5802656" cy="10963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>
                <a:solidFill>
                  <a:srgbClr val="303030"/>
                </a:solidFill>
              </a:rPr>
              <a:t>Volunteering EOI Submission Screen</a:t>
            </a:r>
          </a:p>
        </p:txBody>
      </p:sp>
      <p:pic>
        <p:nvPicPr>
          <p:cNvPr id="6" name="Picture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45FD31F-E5E4-4485-AB2B-A934CA5ABFE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27002"/>
          <a:stretch/>
        </p:blipFill>
        <p:spPr>
          <a:xfrm>
            <a:off x="841248" y="604158"/>
            <a:ext cx="6049941" cy="435011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1E3F75-C73F-49F3-BE4B-74D35013B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34655" y="601315"/>
            <a:ext cx="4008101" cy="43843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Confirmation mail sent for EOI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Option to share the coming event on social media as well</a:t>
            </a:r>
          </a:p>
        </p:txBody>
      </p:sp>
    </p:spTree>
    <p:extLst>
      <p:ext uri="{BB962C8B-B14F-4D97-AF65-F5344CB8AC3E}">
        <p14:creationId xmlns:p14="http://schemas.microsoft.com/office/powerpoint/2010/main" val="368039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152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9B6777-AF65-4613-8521-8EC190513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RCE E-Library</a:t>
            </a:r>
          </a:p>
        </p:txBody>
      </p:sp>
      <p:pic>
        <p:nvPicPr>
          <p:cNvPr id="6" name="Picture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B493128-8949-429E-ABAA-FDE21CF51E8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" r="15298" b="-3"/>
          <a:stretch>
            <a:fillRect/>
          </a:stretch>
        </p:blipFill>
        <p:spPr>
          <a:xfrm>
            <a:off x="4079875" y="1376363"/>
            <a:ext cx="3575050" cy="4105275"/>
          </a:xfrm>
        </p:spPr>
      </p:pic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75EC817-4399-4FEE-95E0-58F20E0E5D1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7475" y="1376363"/>
            <a:ext cx="3575050" cy="4105275"/>
          </a:xfrm>
        </p:spPr>
      </p:pic>
    </p:spTree>
    <p:extLst>
      <p:ext uri="{BB962C8B-B14F-4D97-AF65-F5344CB8AC3E}">
        <p14:creationId xmlns:p14="http://schemas.microsoft.com/office/powerpoint/2010/main" val="1234877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D1A4C-973F-4BA6-949D-D1EB8EFFD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RCE E-Library Search Screen</a:t>
            </a:r>
          </a:p>
        </p:txBody>
      </p:sp>
      <p:pic>
        <p:nvPicPr>
          <p:cNvPr id="6" name="Picture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C0347BC-9385-4521-A41E-5ACF6E4D631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27" b="15527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0FF005-5518-4E8B-9ABA-69B819A21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RCE Library Search options instead of overwhelming the reader/visitor with information</a:t>
            </a:r>
          </a:p>
          <a:p>
            <a:r>
              <a:rPr lang="en-US" dirty="0"/>
              <a:t>Resources filtered by SDG number, Type of resource (Journal, Book, Interview, Webinar, Blog, Documentary), year and contributor</a:t>
            </a:r>
          </a:p>
        </p:txBody>
      </p:sp>
    </p:spTree>
    <p:extLst>
      <p:ext uri="{BB962C8B-B14F-4D97-AF65-F5344CB8AC3E}">
        <p14:creationId xmlns:p14="http://schemas.microsoft.com/office/powerpoint/2010/main" val="3749547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D63ABA-DFBE-413D-BB13-86B2F8D89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9884"/>
            <a:ext cx="5802656" cy="109633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303030"/>
                </a:solidFill>
              </a:rPr>
              <a:t>Blogs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C59F1D2-2668-43CA-82C9-66A31BF3BB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09" r="-1" b="48199"/>
          <a:stretch/>
        </p:blipFill>
        <p:spPr>
          <a:xfrm>
            <a:off x="841248" y="604158"/>
            <a:ext cx="6049941" cy="435011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E4A6D59-CDB2-4A49-BD45-06F56D980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601315"/>
            <a:ext cx="4008101" cy="4384342"/>
          </a:xfrm>
        </p:spPr>
        <p:txBody>
          <a:bodyPr anchor="ctr">
            <a:normAutofit/>
          </a:bodyPr>
          <a:lstStyle/>
          <a:p>
            <a:r>
              <a:rPr lang="en-US" sz="2000" dirty="0"/>
              <a:t>Blog Page</a:t>
            </a:r>
          </a:p>
          <a:p>
            <a:r>
              <a:rPr lang="en-US" sz="2000" dirty="0"/>
              <a:t>Option to browse by categories</a:t>
            </a:r>
          </a:p>
          <a:p>
            <a:r>
              <a:rPr lang="en-US" sz="2000" dirty="0"/>
              <a:t>Popular and recent posts on the left</a:t>
            </a:r>
          </a:p>
          <a:p>
            <a:r>
              <a:rPr lang="en-US" sz="2000" dirty="0"/>
              <a:t>Blogs categorized by SDG tag as well (optional)</a:t>
            </a:r>
          </a:p>
          <a:p>
            <a:r>
              <a:rPr lang="en-US" sz="2000" dirty="0"/>
              <a:t>Author’s name, length of the article read (in mins)</a:t>
            </a:r>
          </a:p>
          <a:p>
            <a:r>
              <a:rPr lang="en-US" sz="2000" dirty="0"/>
              <a:t>Likes, comments allowed for members, share allowed for public</a:t>
            </a:r>
          </a:p>
        </p:txBody>
      </p:sp>
    </p:spTree>
    <p:extLst>
      <p:ext uri="{BB962C8B-B14F-4D97-AF65-F5344CB8AC3E}">
        <p14:creationId xmlns:p14="http://schemas.microsoft.com/office/powerpoint/2010/main" val="26690899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67B9F-C9D3-4EF4-B548-C6DAFA51B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B2BDE-EA0C-41C9-A36E-FE68B6798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Projects- &gt; </a:t>
            </a:r>
          </a:p>
          <a:p>
            <a:r>
              <a:rPr lang="en-US" dirty="0"/>
              <a:t>	-Local Projects (5)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958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AE82B2-2492-47E3-816B-6318FB424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9884"/>
            <a:ext cx="5802656" cy="10963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303030"/>
                </a:solidFill>
              </a:rPr>
              <a:t>Local Projects</a:t>
            </a:r>
          </a:p>
        </p:txBody>
      </p:sp>
      <p:pic>
        <p:nvPicPr>
          <p:cNvPr id="6" name="Picture Placeholder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D676DA2-F917-4F89-8BD4-710F5D8EC43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38" b="30426"/>
          <a:stretch/>
        </p:blipFill>
        <p:spPr>
          <a:xfrm>
            <a:off x="841248" y="604158"/>
            <a:ext cx="6049941" cy="435011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2E1017-89E2-4CA4-B662-1BEF5979D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34655" y="601315"/>
            <a:ext cx="4008101" cy="43843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Summary of the projects done in recent past or currently going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Click to see the details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Or Next story to browse for others</a:t>
            </a:r>
          </a:p>
        </p:txBody>
      </p:sp>
    </p:spTree>
    <p:extLst>
      <p:ext uri="{BB962C8B-B14F-4D97-AF65-F5344CB8AC3E}">
        <p14:creationId xmlns:p14="http://schemas.microsoft.com/office/powerpoint/2010/main" val="49687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110A7-1FA7-42CE-A0D8-6ECB4405F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57602-3F81-4F31-8D4D-40C3666A0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Thought of the day</a:t>
            </a:r>
          </a:p>
        </p:txBody>
      </p:sp>
    </p:spTree>
    <p:extLst>
      <p:ext uri="{BB962C8B-B14F-4D97-AF65-F5344CB8AC3E}">
        <p14:creationId xmlns:p14="http://schemas.microsoft.com/office/powerpoint/2010/main" val="2958168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DE00-B62F-4230-B25A-3AEB17D26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Sitemap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E9B3B-20CD-4E9D-AE15-A3CF02ED3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Homepage</a:t>
            </a:r>
          </a:p>
          <a:p>
            <a:r>
              <a:rPr lang="en-US" dirty="0"/>
              <a:t>About Us</a:t>
            </a:r>
          </a:p>
          <a:p>
            <a:r>
              <a:rPr lang="en-US" dirty="0"/>
              <a:t>Things to do</a:t>
            </a:r>
          </a:p>
          <a:p>
            <a:r>
              <a:rPr lang="en-US" dirty="0"/>
              <a:t>Local Projects</a:t>
            </a:r>
          </a:p>
          <a:p>
            <a:r>
              <a:rPr lang="en-US" dirty="0"/>
              <a:t>Contact US</a:t>
            </a:r>
          </a:p>
          <a:p>
            <a:r>
              <a:rPr lang="en-US" dirty="0"/>
              <a:t>Thought of the day</a:t>
            </a:r>
          </a:p>
          <a:p>
            <a:r>
              <a:rPr lang="en-US" dirty="0"/>
              <a:t>Register/Login</a:t>
            </a:r>
          </a:p>
          <a:p>
            <a:r>
              <a:rPr lang="en-US" dirty="0"/>
              <a:t>Search</a:t>
            </a:r>
          </a:p>
        </p:txBody>
      </p:sp>
    </p:spTree>
    <p:extLst>
      <p:ext uri="{BB962C8B-B14F-4D97-AF65-F5344CB8AC3E}">
        <p14:creationId xmlns:p14="http://schemas.microsoft.com/office/powerpoint/2010/main" val="26507546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7E8BC4-EF74-4CEA-BEB2-99BDA6070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9884"/>
            <a:ext cx="5802656" cy="10963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303030"/>
                </a:solidFill>
              </a:rPr>
              <a:t>Thought of the Day</a:t>
            </a:r>
          </a:p>
        </p:txBody>
      </p:sp>
      <p:pic>
        <p:nvPicPr>
          <p:cNvPr id="6" name="Picture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F54FB3-72BB-49B2-B347-1C472E47BFD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904" b="33863"/>
          <a:stretch/>
        </p:blipFill>
        <p:spPr>
          <a:xfrm>
            <a:off x="841248" y="604158"/>
            <a:ext cx="6049941" cy="435011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058D67-5EFE-4C05-9654-2CC881950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34655" y="601315"/>
            <a:ext cx="4008101" cy="43843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Infographics to raise awareness</a:t>
            </a:r>
          </a:p>
        </p:txBody>
      </p:sp>
    </p:spTree>
    <p:extLst>
      <p:ext uri="{BB962C8B-B14F-4D97-AF65-F5344CB8AC3E}">
        <p14:creationId xmlns:p14="http://schemas.microsoft.com/office/powerpoint/2010/main" val="8377188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C641A-992A-4CCF-86F7-7BA1B9B9F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55302"/>
          </a:xfrm>
        </p:spPr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01CB7-D741-4DB2-9BE8-62D9D5B3F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410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BF1C9-C729-43D6-8AFC-8F0B9F456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5529884"/>
            <a:ext cx="5806440" cy="10963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303030"/>
                </a:solidFill>
                <a:latin typeface="+mj-lt"/>
                <a:ea typeface="+mj-ea"/>
                <a:cs typeface="+mj-cs"/>
              </a:rPr>
              <a:t>Homepage</a:t>
            </a:r>
          </a:p>
        </p:txBody>
      </p:sp>
      <p:pic>
        <p:nvPicPr>
          <p:cNvPr id="11" name="Picture Placeholder 10" descr="A picture containing grass, outdoor, person, man&#10;&#10;Description automatically generated">
            <a:extLst>
              <a:ext uri="{FF2B5EF4-FFF2-40B4-BE49-F238E27FC236}">
                <a16:creationId xmlns:a16="http://schemas.microsoft.com/office/drawing/2014/main" id="{D6078565-D53E-4404-9B64-455A6841EA4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" r="1668"/>
          <a:stretch/>
        </p:blipFill>
        <p:spPr>
          <a:xfrm>
            <a:off x="841247" y="1199447"/>
            <a:ext cx="6049942" cy="352057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2163B-22C0-47A2-8A93-A69031A66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34655" y="965199"/>
            <a:ext cx="4008101" cy="40204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Video to Play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Tag Line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 err="1"/>
              <a:t>Sask</a:t>
            </a:r>
            <a:r>
              <a:rPr lang="en-US" sz="2000" dirty="0"/>
              <a:t> Motto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SDG in bottom left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 err="1"/>
              <a:t>Sask</a:t>
            </a:r>
            <a:r>
              <a:rPr lang="en-US" sz="2000" dirty="0"/>
              <a:t> Map in bottom right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RCE </a:t>
            </a:r>
            <a:r>
              <a:rPr lang="en-US" sz="2000" dirty="0" err="1"/>
              <a:t>Sask</a:t>
            </a:r>
            <a:r>
              <a:rPr lang="en-US" sz="2000" dirty="0"/>
              <a:t> logo on top right corner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37134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C2CE6-55D4-4D22-9BB6-98EE3366D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303030"/>
                </a:solidFill>
              </a:rPr>
              <a:t>Register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E919F5-79D3-439F-9CF8-E6D637FEC0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Email/password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Option to register with </a:t>
            </a:r>
            <a:r>
              <a:rPr lang="en-US" sz="2000" dirty="0" err="1"/>
              <a:t>facebook</a:t>
            </a:r>
            <a:r>
              <a:rPr lang="en-US" sz="2000" dirty="0"/>
              <a:t>/</a:t>
            </a:r>
            <a:r>
              <a:rPr lang="en-US" sz="2000" dirty="0" err="1"/>
              <a:t>gmail</a:t>
            </a:r>
            <a:endParaRPr lang="en-US" sz="2000" dirty="0"/>
          </a:p>
        </p:txBody>
      </p:sp>
      <p:pic>
        <p:nvPicPr>
          <p:cNvPr id="6" name="Picture Placeholder 5" descr="A picture containing grass, truck, bus, parked&#10;&#10;Description automatically generated">
            <a:extLst>
              <a:ext uri="{FF2B5EF4-FFF2-40B4-BE49-F238E27FC236}">
                <a16:creationId xmlns:a16="http://schemas.microsoft.com/office/drawing/2014/main" id="{55932FEC-4B50-46D3-96CC-31C183E9BF3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39788" y="2896741"/>
            <a:ext cx="5157787" cy="290125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C6BE400-0A15-454A-AA69-21D033AC0D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Verification mail/OTP (next slide)</a:t>
            </a:r>
          </a:p>
        </p:txBody>
      </p:sp>
      <p:pic>
        <p:nvPicPr>
          <p:cNvPr id="10" name="Content Placeholder 9" descr="A picture containing screenshot, parked, man&#10;&#10;Description automatically generated">
            <a:extLst>
              <a:ext uri="{FF2B5EF4-FFF2-40B4-BE49-F238E27FC236}">
                <a16:creationId xmlns:a16="http://schemas.microsoft.com/office/drawing/2014/main" id="{BB8291E4-5E30-455E-81CB-0C47E58162E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89597"/>
            <a:ext cx="5183188" cy="2915543"/>
          </a:xfrm>
        </p:spPr>
      </p:pic>
    </p:spTree>
    <p:extLst>
      <p:ext uri="{BB962C8B-B14F-4D97-AF65-F5344CB8AC3E}">
        <p14:creationId xmlns:p14="http://schemas.microsoft.com/office/powerpoint/2010/main" val="2579164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E5A629-B338-4E75-BB37-C9624C2E4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Verification</a:t>
            </a:r>
          </a:p>
        </p:txBody>
      </p:sp>
      <p:pic>
        <p:nvPicPr>
          <p:cNvPr id="6" name="Content Placeholder 5" descr="A picture containing grass, sitting, sign, man&#10;&#10;Description automatically generated">
            <a:extLst>
              <a:ext uri="{FF2B5EF4-FFF2-40B4-BE49-F238E27FC236}">
                <a16:creationId xmlns:a16="http://schemas.microsoft.com/office/drawing/2014/main" id="{A7ED2459-D5A0-44D5-A2C5-69CEC964269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375" y="3003550"/>
            <a:ext cx="4929188" cy="2736850"/>
          </a:xfrm>
        </p:spPr>
      </p:pic>
      <p:pic>
        <p:nvPicPr>
          <p:cNvPr id="8" name="Content Placeholder 7" descr="A picture containing grass, sitting, sign, man&#10;&#10;Description automatically generated">
            <a:extLst>
              <a:ext uri="{FF2B5EF4-FFF2-40B4-BE49-F238E27FC236}">
                <a16:creationId xmlns:a16="http://schemas.microsoft.com/office/drawing/2014/main" id="{FF94E897-0D45-4FEC-9A59-CA77A9D351B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113" y="3003550"/>
            <a:ext cx="4929188" cy="2736850"/>
          </a:xfrm>
        </p:spPr>
      </p:pic>
    </p:spTree>
    <p:extLst>
      <p:ext uri="{BB962C8B-B14F-4D97-AF65-F5344CB8AC3E}">
        <p14:creationId xmlns:p14="http://schemas.microsoft.com/office/powerpoint/2010/main" val="3854955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E0E4D-0B09-4517-A4EC-342ADA709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F8F6E-AE24-43DA-943B-69DA07761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-About Us (2)</a:t>
            </a:r>
          </a:p>
          <a:p>
            <a:r>
              <a:rPr lang="en-US" dirty="0"/>
              <a:t>	-News and Events (201)</a:t>
            </a:r>
          </a:p>
          <a:p>
            <a:r>
              <a:rPr lang="en-US" dirty="0"/>
              <a:t>	-Our Strategic Directions (202)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037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89368-38A3-46E0-A297-A71CFFC7B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About Us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6DF819-74FE-4AF5-82ED-9B0BCC8ED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What We Do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News and Events -&gt;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Our Team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Our Impact -&gt; SDG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Highlights of previous years</a:t>
            </a:r>
          </a:p>
        </p:txBody>
      </p:sp>
      <p:pic>
        <p:nvPicPr>
          <p:cNvPr id="6" name="Picture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8B492E9-72DB-43D6-B9EA-DA329CDDE74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04" r="1" b="2290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5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CDD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748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3882C5-FBCC-4426-B783-356B75A5B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9884"/>
            <a:ext cx="5802656" cy="10963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303030"/>
                </a:solidFill>
              </a:rPr>
              <a:t>News and Events</a:t>
            </a:r>
          </a:p>
        </p:txBody>
      </p:sp>
      <p:pic>
        <p:nvPicPr>
          <p:cNvPr id="6" name="Picture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93E4578-7357-49EA-B041-FA80755EDB3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01" r="2" b="26902"/>
          <a:stretch/>
        </p:blipFill>
        <p:spPr>
          <a:xfrm>
            <a:off x="841248" y="604158"/>
            <a:ext cx="6049941" cy="435011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42743-CA31-41E9-88DB-9F0396179A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34655" y="601315"/>
            <a:ext cx="4008101" cy="43843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News with captions and thumbnails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On the right, navigation bar to go through other news</a:t>
            </a:r>
          </a:p>
        </p:txBody>
      </p:sp>
    </p:spTree>
    <p:extLst>
      <p:ext uri="{BB962C8B-B14F-4D97-AF65-F5344CB8AC3E}">
        <p14:creationId xmlns:p14="http://schemas.microsoft.com/office/powerpoint/2010/main" val="3149244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CFE98-AF71-44A5-B3D3-0A8E37426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/>
              <a:t>Our Impact – Strategic Directions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F92518-9674-4B1B-8897-CACCF1907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SDG goals with summary -&gt; Detailed outline after clicking read more</a:t>
            </a:r>
          </a:p>
        </p:txBody>
      </p:sp>
      <p:pic>
        <p:nvPicPr>
          <p:cNvPr id="6" name="Picture Placeholder 5" descr="A screenshot of a machine&#10;&#10;Description automatically generated">
            <a:extLst>
              <a:ext uri="{FF2B5EF4-FFF2-40B4-BE49-F238E27FC236}">
                <a16:creationId xmlns:a16="http://schemas.microsoft.com/office/drawing/2014/main" id="{88F3C189-50A8-4EF4-B1FA-6FF87475FB4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10" r="-1" b="24110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45A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45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357</Words>
  <Application>Microsoft Office PowerPoint</Application>
  <PresentationFormat>Widescreen</PresentationFormat>
  <Paragraphs>74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RCE High Fidelity Prototype</vt:lpstr>
      <vt:lpstr>Sitemap</vt:lpstr>
      <vt:lpstr>Homepage</vt:lpstr>
      <vt:lpstr>Register</vt:lpstr>
      <vt:lpstr>Verification</vt:lpstr>
      <vt:lpstr>About US</vt:lpstr>
      <vt:lpstr>About Us</vt:lpstr>
      <vt:lpstr>News and Events</vt:lpstr>
      <vt:lpstr>Our Impact – Strategic Directions</vt:lpstr>
      <vt:lpstr>Things to Do</vt:lpstr>
      <vt:lpstr>Things to Do</vt:lpstr>
      <vt:lpstr>Volunteering Signup</vt:lpstr>
      <vt:lpstr>Volunteering EOI Submission Screen</vt:lpstr>
      <vt:lpstr>RCE E-Library</vt:lpstr>
      <vt:lpstr>RCE E-Library Search Screen</vt:lpstr>
      <vt:lpstr>Blogs</vt:lpstr>
      <vt:lpstr>Local Projects</vt:lpstr>
      <vt:lpstr>Local Projects</vt:lpstr>
      <vt:lpstr>Thought of the Day</vt:lpstr>
      <vt:lpstr>Thought of the Day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RCE High Fidelity Prototype</dc:title>
  <dc:creator>Aoun E Muhammad</dc:creator>
  <cp:lastModifiedBy>Harpreet Sandhu</cp:lastModifiedBy>
  <cp:revision>16</cp:revision>
  <dcterms:created xsi:type="dcterms:W3CDTF">2020-06-14T23:16:36Z</dcterms:created>
  <dcterms:modified xsi:type="dcterms:W3CDTF">2020-06-15T20:25:24Z</dcterms:modified>
</cp:coreProperties>
</file>